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0693400" cy="7562850"/>
  <p:notesSz cx="10693400" cy="756285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500" y="96"/>
      </p:cViewPr>
      <p:guideLst>
        <p:guide orient="horz" pos="2880"/>
        <p:guide pos="2160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B1FB0-861F-4597-9EEA-D3641C16F4CA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6150"/>
            <a:ext cx="36068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87881-5310-4DED-B1CE-CF97A84931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6172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987881-5310-4DED-B1CE-CF97A84931A0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2994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318770" cy="7562849"/>
            <a:chOff x="0" y="772667"/>
            <a:chExt cx="318770" cy="6014085"/>
          </a:xfrm>
          <a:solidFill>
            <a:srgbClr val="002888"/>
          </a:solidFill>
        </p:grpSpPr>
        <p:sp>
          <p:nvSpPr>
            <p:cNvPr id="3" name="object 3"/>
            <p:cNvSpPr/>
            <p:nvPr/>
          </p:nvSpPr>
          <p:spPr>
            <a:xfrm>
              <a:off x="0" y="772668"/>
              <a:ext cx="312420" cy="6014085"/>
            </a:xfrm>
            <a:custGeom>
              <a:avLst/>
              <a:gdLst/>
              <a:ahLst/>
              <a:cxnLst/>
              <a:rect l="l" t="t" r="r" b="b"/>
              <a:pathLst>
                <a:path w="312420" h="6014084">
                  <a:moveTo>
                    <a:pt x="312419" y="6013703"/>
                  </a:moveTo>
                  <a:lnTo>
                    <a:pt x="0" y="6013703"/>
                  </a:lnTo>
                  <a:lnTo>
                    <a:pt x="0" y="0"/>
                  </a:lnTo>
                  <a:lnTo>
                    <a:pt x="312419" y="0"/>
                  </a:lnTo>
                  <a:lnTo>
                    <a:pt x="312419" y="6013703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772667"/>
              <a:ext cx="318770" cy="6014085"/>
            </a:xfrm>
            <a:custGeom>
              <a:avLst/>
              <a:gdLst/>
              <a:ahLst/>
              <a:cxnLst/>
              <a:rect l="l" t="t" r="r" b="b"/>
              <a:pathLst>
                <a:path w="318770" h="6014084">
                  <a:moveTo>
                    <a:pt x="0" y="6096"/>
                  </a:moveTo>
                  <a:lnTo>
                    <a:pt x="0" y="0"/>
                  </a:lnTo>
                  <a:lnTo>
                    <a:pt x="318515" y="0"/>
                  </a:lnTo>
                  <a:lnTo>
                    <a:pt x="6095" y="0"/>
                  </a:lnTo>
                  <a:lnTo>
                    <a:pt x="0" y="6096"/>
                  </a:lnTo>
                  <a:close/>
                </a:path>
                <a:path w="318770" h="6014084">
                  <a:moveTo>
                    <a:pt x="6095" y="6013704"/>
                  </a:moveTo>
                  <a:lnTo>
                    <a:pt x="4572" y="6013704"/>
                  </a:lnTo>
                  <a:lnTo>
                    <a:pt x="0" y="6009132"/>
                  </a:lnTo>
                  <a:lnTo>
                    <a:pt x="0" y="6096"/>
                  </a:lnTo>
                  <a:lnTo>
                    <a:pt x="6095" y="0"/>
                  </a:lnTo>
                  <a:lnTo>
                    <a:pt x="6095" y="6013704"/>
                  </a:lnTo>
                  <a:close/>
                </a:path>
                <a:path w="318770" h="6014084">
                  <a:moveTo>
                    <a:pt x="306323" y="6096"/>
                  </a:moveTo>
                  <a:lnTo>
                    <a:pt x="6095" y="6096"/>
                  </a:lnTo>
                  <a:lnTo>
                    <a:pt x="6095" y="0"/>
                  </a:lnTo>
                  <a:lnTo>
                    <a:pt x="306323" y="0"/>
                  </a:lnTo>
                  <a:lnTo>
                    <a:pt x="306323" y="6096"/>
                  </a:lnTo>
                  <a:close/>
                </a:path>
                <a:path w="318770" h="6014084">
                  <a:moveTo>
                    <a:pt x="307847" y="6013704"/>
                  </a:moveTo>
                  <a:lnTo>
                    <a:pt x="306323" y="6013704"/>
                  </a:lnTo>
                  <a:lnTo>
                    <a:pt x="306323" y="0"/>
                  </a:lnTo>
                  <a:lnTo>
                    <a:pt x="312419" y="6096"/>
                  </a:lnTo>
                  <a:lnTo>
                    <a:pt x="318515" y="6096"/>
                  </a:lnTo>
                  <a:lnTo>
                    <a:pt x="318515" y="6009132"/>
                  </a:lnTo>
                  <a:lnTo>
                    <a:pt x="312419" y="6009132"/>
                  </a:lnTo>
                  <a:lnTo>
                    <a:pt x="307847" y="6013704"/>
                  </a:lnTo>
                  <a:close/>
                </a:path>
                <a:path w="318770" h="6014084">
                  <a:moveTo>
                    <a:pt x="318515" y="6096"/>
                  </a:moveTo>
                  <a:lnTo>
                    <a:pt x="312419" y="6096"/>
                  </a:lnTo>
                  <a:lnTo>
                    <a:pt x="306323" y="0"/>
                  </a:lnTo>
                  <a:lnTo>
                    <a:pt x="318515" y="0"/>
                  </a:lnTo>
                  <a:lnTo>
                    <a:pt x="318515" y="6096"/>
                  </a:lnTo>
                  <a:close/>
                </a:path>
                <a:path w="318770" h="6014084">
                  <a:moveTo>
                    <a:pt x="306323" y="6013704"/>
                  </a:moveTo>
                  <a:lnTo>
                    <a:pt x="6095" y="6013704"/>
                  </a:lnTo>
                  <a:lnTo>
                    <a:pt x="6095" y="6009132"/>
                  </a:lnTo>
                  <a:lnTo>
                    <a:pt x="306323" y="6009132"/>
                  </a:lnTo>
                  <a:lnTo>
                    <a:pt x="306323" y="6013704"/>
                  </a:lnTo>
                  <a:close/>
                </a:path>
                <a:path w="318770" h="6014084">
                  <a:moveTo>
                    <a:pt x="318515" y="6013704"/>
                  </a:moveTo>
                  <a:lnTo>
                    <a:pt x="307847" y="6013704"/>
                  </a:lnTo>
                  <a:lnTo>
                    <a:pt x="312419" y="6009132"/>
                  </a:lnTo>
                  <a:lnTo>
                    <a:pt x="318515" y="6009132"/>
                  </a:lnTo>
                  <a:lnTo>
                    <a:pt x="318515" y="6013704"/>
                  </a:lnTo>
                  <a:close/>
                </a:path>
                <a:path w="318770" h="6014084">
                  <a:moveTo>
                    <a:pt x="4572" y="6013704"/>
                  </a:moveTo>
                  <a:lnTo>
                    <a:pt x="0" y="6013704"/>
                  </a:lnTo>
                  <a:lnTo>
                    <a:pt x="0" y="6009132"/>
                  </a:lnTo>
                  <a:lnTo>
                    <a:pt x="4572" y="6013704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10062971" y="0"/>
            <a:ext cx="629920" cy="7562849"/>
            <a:chOff x="10062971" y="772668"/>
            <a:chExt cx="629920" cy="6014085"/>
          </a:xfrm>
          <a:solidFill>
            <a:srgbClr val="002888"/>
          </a:solidFill>
        </p:grpSpPr>
        <p:sp>
          <p:nvSpPr>
            <p:cNvPr id="6" name="object 6"/>
            <p:cNvSpPr/>
            <p:nvPr/>
          </p:nvSpPr>
          <p:spPr>
            <a:xfrm>
              <a:off x="10069067" y="772668"/>
              <a:ext cx="623570" cy="6014085"/>
            </a:xfrm>
            <a:custGeom>
              <a:avLst/>
              <a:gdLst/>
              <a:ahLst/>
              <a:cxnLst/>
              <a:rect l="l" t="t" r="r" b="b"/>
              <a:pathLst>
                <a:path w="623570" h="6014084">
                  <a:moveTo>
                    <a:pt x="623316" y="6013703"/>
                  </a:moveTo>
                  <a:lnTo>
                    <a:pt x="0" y="6013703"/>
                  </a:lnTo>
                  <a:lnTo>
                    <a:pt x="0" y="0"/>
                  </a:lnTo>
                  <a:lnTo>
                    <a:pt x="623316" y="0"/>
                  </a:lnTo>
                  <a:lnTo>
                    <a:pt x="623316" y="6013703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062959" y="772667"/>
              <a:ext cx="629920" cy="6014085"/>
            </a:xfrm>
            <a:custGeom>
              <a:avLst/>
              <a:gdLst/>
              <a:ahLst/>
              <a:cxnLst/>
              <a:rect l="l" t="t" r="r" b="b"/>
              <a:pathLst>
                <a:path w="629920" h="6014084">
                  <a:moveTo>
                    <a:pt x="629412" y="0"/>
                  </a:moveTo>
                  <a:lnTo>
                    <a:pt x="628904" y="0"/>
                  </a:lnTo>
                  <a:lnTo>
                    <a:pt x="628904" y="5588"/>
                  </a:lnTo>
                  <a:lnTo>
                    <a:pt x="626364" y="5588"/>
                  </a:lnTo>
                  <a:lnTo>
                    <a:pt x="626364" y="3048"/>
                  </a:lnTo>
                  <a:lnTo>
                    <a:pt x="628904" y="5588"/>
                  </a:lnTo>
                  <a:lnTo>
                    <a:pt x="628904" y="0"/>
                  </a:lnTo>
                  <a:lnTo>
                    <a:pt x="623316" y="0"/>
                  </a:lnTo>
                  <a:lnTo>
                    <a:pt x="623824" y="508"/>
                  </a:lnTo>
                  <a:lnTo>
                    <a:pt x="623316" y="508"/>
                  </a:lnTo>
                  <a:lnTo>
                    <a:pt x="623316" y="6096"/>
                  </a:lnTo>
                  <a:lnTo>
                    <a:pt x="623316" y="6008878"/>
                  </a:lnTo>
                  <a:lnTo>
                    <a:pt x="623316" y="6009132"/>
                  </a:lnTo>
                  <a:lnTo>
                    <a:pt x="12192" y="6009132"/>
                  </a:lnTo>
                  <a:lnTo>
                    <a:pt x="8382" y="6009132"/>
                  </a:lnTo>
                  <a:lnTo>
                    <a:pt x="8382" y="6008878"/>
                  </a:lnTo>
                  <a:lnTo>
                    <a:pt x="12192" y="6008878"/>
                  </a:lnTo>
                  <a:lnTo>
                    <a:pt x="12192" y="6096"/>
                  </a:lnTo>
                  <a:lnTo>
                    <a:pt x="623316" y="6096"/>
                  </a:lnTo>
                  <a:lnTo>
                    <a:pt x="623316" y="508"/>
                  </a:lnTo>
                  <a:lnTo>
                    <a:pt x="623316" y="0"/>
                  </a:lnTo>
                  <a:lnTo>
                    <a:pt x="12192" y="0"/>
                  </a:lnTo>
                  <a:lnTo>
                    <a:pt x="9144" y="3048"/>
                  </a:lnTo>
                  <a:lnTo>
                    <a:pt x="9144" y="508"/>
                  </a:lnTo>
                  <a:lnTo>
                    <a:pt x="0" y="508"/>
                  </a:lnTo>
                  <a:lnTo>
                    <a:pt x="0" y="5588"/>
                  </a:lnTo>
                  <a:lnTo>
                    <a:pt x="0" y="6008878"/>
                  </a:lnTo>
                  <a:lnTo>
                    <a:pt x="0" y="6013958"/>
                  </a:lnTo>
                  <a:lnTo>
                    <a:pt x="8382" y="6013958"/>
                  </a:lnTo>
                  <a:lnTo>
                    <a:pt x="8382" y="6011418"/>
                  </a:lnTo>
                  <a:lnTo>
                    <a:pt x="10680" y="6013716"/>
                  </a:lnTo>
                  <a:lnTo>
                    <a:pt x="12192" y="6013716"/>
                  </a:lnTo>
                  <a:lnTo>
                    <a:pt x="623316" y="6013716"/>
                  </a:lnTo>
                  <a:lnTo>
                    <a:pt x="623316" y="6013958"/>
                  </a:lnTo>
                  <a:lnTo>
                    <a:pt x="627126" y="6013958"/>
                  </a:lnTo>
                  <a:lnTo>
                    <a:pt x="627126" y="6013716"/>
                  </a:lnTo>
                  <a:lnTo>
                    <a:pt x="629412" y="6013716"/>
                  </a:lnTo>
                  <a:lnTo>
                    <a:pt x="629412" y="6009132"/>
                  </a:lnTo>
                  <a:lnTo>
                    <a:pt x="627126" y="6011430"/>
                  </a:lnTo>
                  <a:lnTo>
                    <a:pt x="627126" y="6008878"/>
                  </a:lnTo>
                  <a:lnTo>
                    <a:pt x="629412" y="6008878"/>
                  </a:lnTo>
                  <a:lnTo>
                    <a:pt x="629412" y="6096"/>
                  </a:lnTo>
                  <a:lnTo>
                    <a:pt x="629412" y="5588"/>
                  </a:lnTo>
                  <a:lnTo>
                    <a:pt x="629412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37300" y="6678931"/>
            <a:ext cx="3692651" cy="883919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F5D953FD-631C-4FA5-AF9E-DB6867E8D7B9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087"/>
          <a:stretch/>
        </p:blipFill>
        <p:spPr bwMode="auto">
          <a:xfrm>
            <a:off x="312421" y="0"/>
            <a:ext cx="5034280" cy="1571625"/>
          </a:xfrm>
          <a:prstGeom prst="rect">
            <a:avLst/>
          </a:prstGeom>
          <a:solidFill>
            <a:srgbClr val="002888"/>
          </a:solidFill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B6564765-1355-4A34-A164-3FDE2AC52F97}"/>
              </a:ext>
            </a:extLst>
          </p:cNvPr>
          <p:cNvSpPr txBox="1"/>
          <p:nvPr/>
        </p:nvSpPr>
        <p:spPr>
          <a:xfrm>
            <a:off x="1308100" y="2714625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Inserir caixa de texto para editar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7</Words>
  <Application>Microsoft Office PowerPoint</Application>
  <PresentationFormat>Personalizar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Apresentação - Template_E-pôster</dc:title>
  <dc:creator>kamilla.ppg</dc:creator>
  <cp:lastModifiedBy>Marilene Ribeiro Resende</cp:lastModifiedBy>
  <cp:revision>3</cp:revision>
  <dcterms:created xsi:type="dcterms:W3CDTF">2023-05-10T13:08:42Z</dcterms:created>
  <dcterms:modified xsi:type="dcterms:W3CDTF">2023-05-30T19:56:50Z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2023-05-10T00:00:00Z</vt:filetime>
  </property>
  <property fmtid="{D5CDD505-2E9C-101B-9397-08002B2CF9AE}" pid="3" name="LastSaved">
    <vt:filetime>2023-05-10T00:00:00Z</vt:filetime>
  </property>
</Properties>
</file>